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F790AE-E06A-40ED-94A8-8150705201E0}"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6A6F4-4217-4CEA-9BFA-6D12A02A879B}" type="slidenum">
              <a:rPr lang="en-US" smtClean="0"/>
              <a:t>‹#›</a:t>
            </a:fld>
            <a:endParaRPr lang="en-US"/>
          </a:p>
        </p:txBody>
      </p:sp>
    </p:spTree>
    <p:extLst>
      <p:ext uri="{BB962C8B-B14F-4D97-AF65-F5344CB8AC3E}">
        <p14:creationId xmlns:p14="http://schemas.microsoft.com/office/powerpoint/2010/main" val="3962768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F790AE-E06A-40ED-94A8-8150705201E0}"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6A6F4-4217-4CEA-9BFA-6D12A02A879B}" type="slidenum">
              <a:rPr lang="en-US" smtClean="0"/>
              <a:t>‹#›</a:t>
            </a:fld>
            <a:endParaRPr lang="en-US"/>
          </a:p>
        </p:txBody>
      </p:sp>
    </p:spTree>
    <p:extLst>
      <p:ext uri="{BB962C8B-B14F-4D97-AF65-F5344CB8AC3E}">
        <p14:creationId xmlns:p14="http://schemas.microsoft.com/office/powerpoint/2010/main" val="44451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F790AE-E06A-40ED-94A8-8150705201E0}"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6A6F4-4217-4CEA-9BFA-6D12A02A879B}" type="slidenum">
              <a:rPr lang="en-US" smtClean="0"/>
              <a:t>‹#›</a:t>
            </a:fld>
            <a:endParaRPr lang="en-US"/>
          </a:p>
        </p:txBody>
      </p:sp>
    </p:spTree>
    <p:extLst>
      <p:ext uri="{BB962C8B-B14F-4D97-AF65-F5344CB8AC3E}">
        <p14:creationId xmlns:p14="http://schemas.microsoft.com/office/powerpoint/2010/main" val="3924836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F790AE-E06A-40ED-94A8-8150705201E0}"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6A6F4-4217-4CEA-9BFA-6D12A02A879B}" type="slidenum">
              <a:rPr lang="en-US" smtClean="0"/>
              <a:t>‹#›</a:t>
            </a:fld>
            <a:endParaRPr lang="en-US"/>
          </a:p>
        </p:txBody>
      </p:sp>
    </p:spTree>
    <p:extLst>
      <p:ext uri="{BB962C8B-B14F-4D97-AF65-F5344CB8AC3E}">
        <p14:creationId xmlns:p14="http://schemas.microsoft.com/office/powerpoint/2010/main" val="1839688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F790AE-E06A-40ED-94A8-8150705201E0}"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6A6F4-4217-4CEA-9BFA-6D12A02A879B}" type="slidenum">
              <a:rPr lang="en-US" smtClean="0"/>
              <a:t>‹#›</a:t>
            </a:fld>
            <a:endParaRPr lang="en-US"/>
          </a:p>
        </p:txBody>
      </p:sp>
    </p:spTree>
    <p:extLst>
      <p:ext uri="{BB962C8B-B14F-4D97-AF65-F5344CB8AC3E}">
        <p14:creationId xmlns:p14="http://schemas.microsoft.com/office/powerpoint/2010/main" val="2596739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F790AE-E06A-40ED-94A8-8150705201E0}" type="datetimeFigureOut">
              <a:rPr lang="en-US" smtClean="0"/>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6A6F4-4217-4CEA-9BFA-6D12A02A879B}" type="slidenum">
              <a:rPr lang="en-US" smtClean="0"/>
              <a:t>‹#›</a:t>
            </a:fld>
            <a:endParaRPr lang="en-US"/>
          </a:p>
        </p:txBody>
      </p:sp>
    </p:spTree>
    <p:extLst>
      <p:ext uri="{BB962C8B-B14F-4D97-AF65-F5344CB8AC3E}">
        <p14:creationId xmlns:p14="http://schemas.microsoft.com/office/powerpoint/2010/main" val="3673339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F790AE-E06A-40ED-94A8-8150705201E0}" type="datetimeFigureOut">
              <a:rPr lang="en-US" smtClean="0"/>
              <a:t>4/13/2016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B6A6F4-4217-4CEA-9BFA-6D12A02A879B}" type="slidenum">
              <a:rPr lang="en-US" smtClean="0"/>
              <a:t>‹#›</a:t>
            </a:fld>
            <a:endParaRPr lang="en-US"/>
          </a:p>
        </p:txBody>
      </p:sp>
    </p:spTree>
    <p:extLst>
      <p:ext uri="{BB962C8B-B14F-4D97-AF65-F5344CB8AC3E}">
        <p14:creationId xmlns:p14="http://schemas.microsoft.com/office/powerpoint/2010/main" val="2684549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F790AE-E06A-40ED-94A8-8150705201E0}" type="datetimeFigureOut">
              <a:rPr lang="en-US" smtClean="0"/>
              <a:t>4/13/2016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B6A6F4-4217-4CEA-9BFA-6D12A02A879B}" type="slidenum">
              <a:rPr lang="en-US" smtClean="0"/>
              <a:t>‹#›</a:t>
            </a:fld>
            <a:endParaRPr lang="en-US"/>
          </a:p>
        </p:txBody>
      </p:sp>
    </p:spTree>
    <p:extLst>
      <p:ext uri="{BB962C8B-B14F-4D97-AF65-F5344CB8AC3E}">
        <p14:creationId xmlns:p14="http://schemas.microsoft.com/office/powerpoint/2010/main" val="613875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F790AE-E06A-40ED-94A8-8150705201E0}" type="datetimeFigureOut">
              <a:rPr lang="en-US" smtClean="0"/>
              <a:t>4/13/2016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B6A6F4-4217-4CEA-9BFA-6D12A02A879B}" type="slidenum">
              <a:rPr lang="en-US" smtClean="0"/>
              <a:t>‹#›</a:t>
            </a:fld>
            <a:endParaRPr lang="en-US"/>
          </a:p>
        </p:txBody>
      </p:sp>
    </p:spTree>
    <p:extLst>
      <p:ext uri="{BB962C8B-B14F-4D97-AF65-F5344CB8AC3E}">
        <p14:creationId xmlns:p14="http://schemas.microsoft.com/office/powerpoint/2010/main" val="3787385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F790AE-E06A-40ED-94A8-8150705201E0}" type="datetimeFigureOut">
              <a:rPr lang="en-US" smtClean="0"/>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6A6F4-4217-4CEA-9BFA-6D12A02A879B}" type="slidenum">
              <a:rPr lang="en-US" smtClean="0"/>
              <a:t>‹#›</a:t>
            </a:fld>
            <a:endParaRPr lang="en-US"/>
          </a:p>
        </p:txBody>
      </p:sp>
    </p:spTree>
    <p:extLst>
      <p:ext uri="{BB962C8B-B14F-4D97-AF65-F5344CB8AC3E}">
        <p14:creationId xmlns:p14="http://schemas.microsoft.com/office/powerpoint/2010/main" val="610563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F790AE-E06A-40ED-94A8-8150705201E0}" type="datetimeFigureOut">
              <a:rPr lang="en-US" smtClean="0"/>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6A6F4-4217-4CEA-9BFA-6D12A02A879B}" type="slidenum">
              <a:rPr lang="en-US" smtClean="0"/>
              <a:t>‹#›</a:t>
            </a:fld>
            <a:endParaRPr lang="en-US"/>
          </a:p>
        </p:txBody>
      </p:sp>
    </p:spTree>
    <p:extLst>
      <p:ext uri="{BB962C8B-B14F-4D97-AF65-F5344CB8AC3E}">
        <p14:creationId xmlns:p14="http://schemas.microsoft.com/office/powerpoint/2010/main" val="1845695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F790AE-E06A-40ED-94A8-8150705201E0}" type="datetimeFigureOut">
              <a:rPr lang="en-US" smtClean="0"/>
              <a:t>4/13/2016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B6A6F4-4217-4CEA-9BFA-6D12A02A879B}" type="slidenum">
              <a:rPr lang="en-US" smtClean="0"/>
              <a:t>‹#›</a:t>
            </a:fld>
            <a:endParaRPr lang="en-US"/>
          </a:p>
        </p:txBody>
      </p:sp>
    </p:spTree>
    <p:extLst>
      <p:ext uri="{BB962C8B-B14F-4D97-AF65-F5344CB8AC3E}">
        <p14:creationId xmlns:p14="http://schemas.microsoft.com/office/powerpoint/2010/main" val="3991074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365125"/>
            <a:ext cx="10515600" cy="3408385"/>
          </a:xfrm>
        </p:spPr>
        <p:txBody>
          <a:bodyPr>
            <a:normAutofit/>
          </a:bodyPr>
          <a:lstStyle/>
          <a:p>
            <a:pPr algn="ctr"/>
            <a:r>
              <a:rPr lang="en-US" sz="8000" dirty="0" smtClean="0">
                <a:solidFill>
                  <a:srgbClr val="FF0000"/>
                </a:solidFill>
              </a:rPr>
              <a:t>THE HOLOCAUST</a:t>
            </a:r>
            <a:endParaRPr lang="en-US" sz="8000" dirty="0">
              <a:solidFill>
                <a:srgbClr val="FF0000"/>
              </a:solidFill>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564" y="2923505"/>
            <a:ext cx="4635259" cy="3477295"/>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6456" y="3001960"/>
            <a:ext cx="4687909" cy="3398840"/>
          </a:xfrm>
          <a:prstGeom prst="rect">
            <a:avLst/>
          </a:prstGeom>
        </p:spPr>
      </p:pic>
    </p:spTree>
    <p:extLst>
      <p:ext uri="{BB962C8B-B14F-4D97-AF65-F5344CB8AC3E}">
        <p14:creationId xmlns:p14="http://schemas.microsoft.com/office/powerpoint/2010/main" val="290516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THE HOLOCAUST</a:t>
            </a:r>
            <a:endParaRPr lang="en-US" dirty="0">
              <a:solidFill>
                <a:srgbClr val="FF0000"/>
              </a:solidFill>
            </a:endParaRPr>
          </a:p>
        </p:txBody>
      </p:sp>
      <p:sp>
        <p:nvSpPr>
          <p:cNvPr id="3" name="Content Placeholder 2"/>
          <p:cNvSpPr>
            <a:spLocks noGrp="1"/>
          </p:cNvSpPr>
          <p:nvPr>
            <p:ph sz="half" idx="1"/>
          </p:nvPr>
        </p:nvSpPr>
        <p:spPr/>
        <p:txBody>
          <a:bodyPr/>
          <a:lstStyle/>
          <a:p>
            <a:r>
              <a:rPr lang="en-US" dirty="0" smtClean="0">
                <a:solidFill>
                  <a:schemeClr val="accent5">
                    <a:lumMod val="75000"/>
                  </a:schemeClr>
                </a:solidFill>
              </a:rPr>
              <a:t>In 1933, Adolf Hitler seized power in Germany.</a:t>
            </a:r>
          </a:p>
          <a:p>
            <a:r>
              <a:rPr lang="en-US" dirty="0" smtClean="0">
                <a:solidFill>
                  <a:schemeClr val="accent5">
                    <a:lumMod val="75000"/>
                  </a:schemeClr>
                </a:solidFill>
              </a:rPr>
              <a:t>In 1935, the infamous Nuremberg Laws were passed. In another attempt to purge Germany of her Jews, a roundup of Jews with Polish citizenship was enacted in October 1938.</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379594" y="1825625"/>
            <a:ext cx="3451538" cy="3451538"/>
          </a:xfrm>
        </p:spPr>
      </p:pic>
    </p:spTree>
    <p:extLst>
      <p:ext uri="{BB962C8B-B14F-4D97-AF65-F5344CB8AC3E}">
        <p14:creationId xmlns:p14="http://schemas.microsoft.com/office/powerpoint/2010/main" val="3466578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C00000"/>
                </a:solidFill>
              </a:rPr>
              <a:t>THE HOLOCAUST CHILDREN</a:t>
            </a:r>
            <a:endParaRPr lang="en-US" dirty="0">
              <a:solidFill>
                <a:srgbClr val="C00000"/>
              </a:solidFill>
            </a:endParaRPr>
          </a:p>
        </p:txBody>
      </p:sp>
      <p:sp>
        <p:nvSpPr>
          <p:cNvPr id="3" name="Content Placeholder 2"/>
          <p:cNvSpPr>
            <a:spLocks noGrp="1"/>
          </p:cNvSpPr>
          <p:nvPr>
            <p:ph sz="half" idx="1"/>
          </p:nvPr>
        </p:nvSpPr>
        <p:spPr/>
        <p:txBody>
          <a:bodyPr/>
          <a:lstStyle/>
          <a:p>
            <a:r>
              <a:rPr lang="en-US" dirty="0" smtClean="0">
                <a:solidFill>
                  <a:schemeClr val="accent6">
                    <a:lumMod val="50000"/>
                  </a:schemeClr>
                </a:solidFill>
              </a:rPr>
              <a:t>During 1941 Hitler began preparing for the Final Solution.</a:t>
            </a:r>
          </a:p>
          <a:p>
            <a:r>
              <a:rPr lang="en-US" dirty="0" smtClean="0">
                <a:solidFill>
                  <a:schemeClr val="accent6">
                    <a:lumMod val="50000"/>
                  </a:schemeClr>
                </a:solidFill>
              </a:rPr>
              <a:t> It can be ruled out that the massive preparations for the systematic murder of European Jews in extermination camps in Poland, undertaken in spring and summer of 1942, were taken without his consent or his knowing.</a:t>
            </a:r>
            <a:endParaRPr lang="en-US" dirty="0">
              <a:solidFill>
                <a:schemeClr val="accent6">
                  <a:lumMod val="50000"/>
                </a:schemeClr>
              </a:solidFill>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096000" y="2445398"/>
            <a:ext cx="2971443" cy="2527434"/>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1501" y="2839747"/>
            <a:ext cx="2597833" cy="3337216"/>
          </a:xfrm>
          <a:prstGeom prst="rect">
            <a:avLst/>
          </a:prstGeom>
        </p:spPr>
      </p:pic>
    </p:spTree>
    <p:extLst>
      <p:ext uri="{BB962C8B-B14F-4D97-AF65-F5344CB8AC3E}">
        <p14:creationId xmlns:p14="http://schemas.microsoft.com/office/powerpoint/2010/main" val="2542825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rgbClr val="FF0000"/>
                </a:solidFill>
              </a:rPr>
              <a:t>CONCENTRATION CAMPS</a:t>
            </a:r>
            <a:endParaRPr lang="en-US" dirty="0">
              <a:solidFill>
                <a:srgbClr val="FF0000"/>
              </a:solidFill>
            </a:endParaRPr>
          </a:p>
        </p:txBody>
      </p:sp>
      <p:sp>
        <p:nvSpPr>
          <p:cNvPr id="3" name="Content Placeholder 2"/>
          <p:cNvSpPr>
            <a:spLocks noGrp="1"/>
          </p:cNvSpPr>
          <p:nvPr>
            <p:ph sz="half" idx="1"/>
          </p:nvPr>
        </p:nvSpPr>
        <p:spPr/>
        <p:txBody>
          <a:bodyPr/>
          <a:lstStyle/>
          <a:p>
            <a:r>
              <a:rPr lang="en-US" dirty="0" smtClean="0">
                <a:solidFill>
                  <a:schemeClr val="bg1">
                    <a:lumMod val="50000"/>
                  </a:schemeClr>
                </a:solidFill>
              </a:rPr>
              <a:t>The first concentration camps in Germany were established soon after Hitler's appointment as chancellor in January 1933. </a:t>
            </a:r>
          </a:p>
          <a:p>
            <a:r>
              <a:rPr lang="en-US" dirty="0" smtClean="0">
                <a:solidFill>
                  <a:schemeClr val="bg1">
                    <a:lumMod val="50000"/>
                  </a:schemeClr>
                </a:solidFill>
              </a:rPr>
              <a:t>Concentration camps (</a:t>
            </a:r>
            <a:r>
              <a:rPr lang="en-US" dirty="0" err="1" smtClean="0">
                <a:solidFill>
                  <a:schemeClr val="bg1">
                    <a:lumMod val="50000"/>
                  </a:schemeClr>
                </a:solidFill>
              </a:rPr>
              <a:t>Konzentrationslager</a:t>
            </a:r>
            <a:r>
              <a:rPr lang="en-US" dirty="0" smtClean="0">
                <a:solidFill>
                  <a:schemeClr val="bg1">
                    <a:lumMod val="50000"/>
                  </a:schemeClr>
                </a:solidFill>
              </a:rPr>
              <a:t>; abbreviated as KL or KZ) were an integral feature of the regime in Nazi Germany between 1933 and 1945. </a:t>
            </a:r>
            <a:endParaRPr lang="en-US" dirty="0">
              <a:solidFill>
                <a:schemeClr val="bg1">
                  <a:lumMod val="50000"/>
                </a:schemeClr>
              </a:solidFill>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9169876" y="2199113"/>
            <a:ext cx="2906214" cy="2746374"/>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01623" y="2199113"/>
            <a:ext cx="2860857" cy="2746374"/>
          </a:xfrm>
          <a:prstGeom prst="rect">
            <a:avLst/>
          </a:prstGeom>
        </p:spPr>
      </p:pic>
    </p:spTree>
    <p:extLst>
      <p:ext uri="{BB962C8B-B14F-4D97-AF65-F5344CB8AC3E}">
        <p14:creationId xmlns:p14="http://schemas.microsoft.com/office/powerpoint/2010/main" val="2114248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C00000"/>
                </a:solidFill>
              </a:rPr>
              <a:t>GAS CHAMBERS</a:t>
            </a:r>
            <a:endParaRPr lang="en-US" dirty="0">
              <a:solidFill>
                <a:srgbClr val="C00000"/>
              </a:solidFill>
            </a:endParaRPr>
          </a:p>
        </p:txBody>
      </p:sp>
      <p:sp>
        <p:nvSpPr>
          <p:cNvPr id="3" name="Content Placeholder 2"/>
          <p:cNvSpPr>
            <a:spLocks noGrp="1"/>
          </p:cNvSpPr>
          <p:nvPr>
            <p:ph sz="half" idx="1"/>
          </p:nvPr>
        </p:nvSpPr>
        <p:spPr/>
        <p:txBody>
          <a:bodyPr>
            <a:normAutofit lnSpcReduction="10000"/>
          </a:bodyPr>
          <a:lstStyle/>
          <a:p>
            <a:r>
              <a:rPr lang="en-US" dirty="0" smtClean="0">
                <a:solidFill>
                  <a:schemeClr val="accent2"/>
                </a:solidFill>
              </a:rPr>
              <a:t>A gas chamber is an apparatus for killing humans or animals with gas, involving a sealed chamber into which a poisonous or </a:t>
            </a:r>
            <a:r>
              <a:rPr lang="en-US" dirty="0" err="1" smtClean="0">
                <a:solidFill>
                  <a:schemeClr val="accent2"/>
                </a:solidFill>
              </a:rPr>
              <a:t>asphyxiant</a:t>
            </a:r>
            <a:r>
              <a:rPr lang="en-US" dirty="0" smtClean="0">
                <a:solidFill>
                  <a:schemeClr val="accent2"/>
                </a:solidFill>
              </a:rPr>
              <a:t> gas is introduced. </a:t>
            </a:r>
          </a:p>
          <a:p>
            <a:r>
              <a:rPr lang="en-US" dirty="0" smtClean="0">
                <a:solidFill>
                  <a:schemeClr val="accent2"/>
                </a:solidFill>
              </a:rPr>
              <a:t>Gas chambers were used as a method of killing for condemned prisoners in the United States beginning in the 1920s and continues to be a legal extermination method in 3 states.</a:t>
            </a:r>
            <a:endParaRPr lang="en-US" dirty="0">
              <a:solidFill>
                <a:schemeClr val="accent2"/>
              </a:solidFill>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08613" y="2456690"/>
            <a:ext cx="3759349" cy="2501676"/>
          </a:xfrm>
        </p:spPr>
      </p:pic>
    </p:spTree>
    <p:extLst>
      <p:ext uri="{BB962C8B-B14F-4D97-AF65-F5344CB8AC3E}">
        <p14:creationId xmlns:p14="http://schemas.microsoft.com/office/powerpoint/2010/main" val="26185297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208</Words>
  <Application>Microsoft Office PowerPoint</Application>
  <PresentationFormat>Widescreen</PresentationFormat>
  <Paragraphs>13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THE HOLOCAUST</vt:lpstr>
      <vt:lpstr>THE HOLOCAUST</vt:lpstr>
      <vt:lpstr>THE HOLOCAUST CHILDREN</vt:lpstr>
      <vt:lpstr>CONCENTRATION CAMPS</vt:lpstr>
      <vt:lpstr>GAS CHAMBERS</vt:lpstr>
    </vt:vector>
  </TitlesOfParts>
  <Company>Elmore County BOE IT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HOLOCAUST</dc:title>
  <dc:creator>tbowman8601</dc:creator>
  <cp:lastModifiedBy>tbowman8601</cp:lastModifiedBy>
  <cp:revision>6</cp:revision>
  <dcterms:created xsi:type="dcterms:W3CDTF">2016-04-13T16:41:45Z</dcterms:created>
  <dcterms:modified xsi:type="dcterms:W3CDTF">2016-04-13T17:26:26Z</dcterms:modified>
</cp:coreProperties>
</file>